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notesSlide18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0.jpeg" ContentType="image/jpe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5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1.jpeg" ContentType="image/jpeg"/>
  <Override PartName="/ppt/media/image17.png" ContentType="image/png"/>
  <Override PartName="/ppt/media/image18.png" ContentType="image/png"/>
  <Override PartName="/ppt/media/image19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79A1CE9-4F8B-4006-874F-211E33797E9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Tapé / Combo de touches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1140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 Qwerty vs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Touches les + utilisées sur la homerow ou proches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Distance parcourue par les doigts est minimisée                                                                      S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core patorjk.com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en () sur les slides, ~ 25% en faveur de l’érgonomique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Doigts différents pour les di/trigrammes fréquents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Alternance main gauche / droite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Azerty (48)          VS              Bépo (65)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074960" y="4644000"/>
            <a:ext cx="4591080" cy="18738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6470640" y="4644000"/>
            <a:ext cx="4751280" cy="191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Dvorak (1936)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Optimisée pour de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(65) contre (53) pour le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du Qwerty /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seulement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programmation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(Programmer Dvorak)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du tout adaptée aux langues avec accents (français)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fld id="{26CA8F03-21A4-43B1-AB7A-F9A0AAD147E0}" type="slidenum">
              <a:rPr b="0" lang="en-US" sz="1800" spc="-1" strike="noStrike">
                <a:latin typeface="Arial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197920" y="2651760"/>
            <a:ext cx="3689280" cy="17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du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français,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(65) contre (48) pour le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 score patorjk (60) contre (49) pour le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à l’Azerty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le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si mal pour la programmation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l’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anglais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7315200" y="3383280"/>
            <a:ext cx="4663440" cy="1440720"/>
          </a:xfrm>
          <a:prstGeom prst="rect">
            <a:avLst/>
          </a:prstGeom>
          <a:ln>
            <a:noFill/>
          </a:ln>
        </p:spPr>
      </p:pic>
      <p:sp>
        <p:nvSpPr>
          <p:cNvPr id="179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En anglais, score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patorjk (65) contre (53) pour le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Sans tout changer de la disposition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Apprentissage Tarmac (5 étapes)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Inconvénients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Possible d’utiliser une langue internationale mais non optimisée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8229600" y="3108960"/>
            <a:ext cx="3753000" cy="173736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668304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claviers 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ergonomiqu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813240" y="3878640"/>
            <a:ext cx="3484440" cy="261360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838080" y="1636200"/>
            <a:ext cx="4917240" cy="16556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7363440" y="4480560"/>
            <a:ext cx="3975120" cy="20116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4"/>
          <a:stretch/>
        </p:blipFill>
        <p:spPr>
          <a:xfrm>
            <a:off x="7680960" y="1676520"/>
            <a:ext cx="3657600" cy="2438280"/>
          </a:xfrm>
          <a:prstGeom prst="rect">
            <a:avLst/>
          </a:prstGeom>
          <a:ln>
            <a:noFill/>
          </a:ln>
        </p:spPr>
      </p:pic>
      <p:sp>
        <p:nvSpPr>
          <p:cNvPr id="190" name="TextShape 3"/>
          <p:cNvSpPr txBox="1"/>
          <p:nvPr/>
        </p:nvSpPr>
        <p:spPr>
          <a:xfrm>
            <a:off x="731520" y="128016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</a:t>
            </a:r>
            <a:r>
              <a:rPr b="0" lang="en-US" sz="1800" spc="-1" strike="noStrike">
                <a:latin typeface="Arial"/>
              </a:rPr>
              <a:t>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816120" y="347472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TextShape 5"/>
          <p:cNvSpPr txBox="1"/>
          <p:nvPr/>
        </p:nvSpPr>
        <p:spPr>
          <a:xfrm>
            <a:off x="7608600" y="134388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5</a:t>
            </a:r>
            <a:r>
              <a:rPr b="0" lang="en-US" sz="1800" spc="-1" strike="noStrike">
                <a:latin typeface="Arial"/>
              </a:rPr>
              <a:t>-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8</a:t>
            </a:r>
            <a:r>
              <a:rPr b="0" lang="en-US" sz="1800" spc="-1" strike="noStrike"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TextShape 6"/>
          <p:cNvSpPr txBox="1"/>
          <p:nvPr/>
        </p:nvSpPr>
        <p:spPr>
          <a:xfrm>
            <a:off x="727452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 général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Avec vos 10 doigts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1 touche = 1 doigt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à l’aveugle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toujours placés sur la rangée du milieu au repos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1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masquant vos touches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des autocollants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2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2 blank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En 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939600" y="1970280"/>
            <a:ext cx="944856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le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939600" y="1975680"/>
            <a:ext cx="944856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des touches des machines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 à utiliser un clavier ergonomique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3 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Raisons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Confort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avez 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Vitesse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êtes prêt à passer  beaucoup de temps pour apprendre une nouvelle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Laquelle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Cela dépend (score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patorjk) :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Colemak (attention aux accents, altGr ou N tapé à configurer), (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65 anglais)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tapez en français et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(67 français, 65 anglais) / Bépo (65 français, 60 anglais)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ne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(69 anglais) / Dvorak (65 anglais)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sur l’utilisation d’un clavier ergonomique avec du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(~20%)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éditer / naviguer via les fonctions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→ Persévérer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Annexe : ma disposition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975600" y="2040480"/>
            <a:ext cx="9448560" cy="43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1005840"/>
            <a:ext cx="1107900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1870                       →                 1873-74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538760" y="1463040"/>
            <a:ext cx="2885400" cy="3399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371600" y="1458000"/>
            <a:ext cx="3291840" cy="33807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828800" y="4975920"/>
            <a:ext cx="2579400" cy="1607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7040880" y="5017680"/>
            <a:ext cx="3840480" cy="1413000"/>
          </a:xfrm>
          <a:prstGeom prst="rect">
            <a:avLst/>
          </a:prstGeom>
          <a:ln>
            <a:noFill/>
          </a:ln>
        </p:spPr>
      </p:pic>
      <p:sp>
        <p:nvSpPr>
          <p:cNvPr id="139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Taper lentement ? Premier dactylographe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463040" y="3314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400800" y="3278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4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ea typeface="Noto Sans CJK SC Regular"/>
              </a:rPr>
              <a:t>@</a:t>
            </a:r>
            <a:r>
              <a:rPr b="0" lang="en-US" sz="1800" spc="-1" strike="noStrike">
                <a:latin typeface="Arial"/>
              </a:rPr>
              <a:t>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courante,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complètement en haut à gauche car peu utilisée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nombres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371600" y="4206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7315200" y="4206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365040"/>
            <a:ext cx="11232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 clavier du legacy depuis 150 ans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des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  →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577840" y="384048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828800" y="357372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15977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Avantages à utiliser un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rapide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taper du texte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utiliser votre ordinateur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Pour minimiser les troubles musculo-squeletiques (TMS)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1354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Caractéristiques d’un clavier ergonomique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Accessibilité optimale des touches les plus fréquentes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Colonnes de touches orthogonales aux rangées / Clavier symétrique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Plat / peu épais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@alex_j_navarro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5798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2019-06-16T19:57:29Z</cp:lastPrinted>
  <dcterms:modified xsi:type="dcterms:W3CDTF">2019-06-20T00:20:15Z</dcterms:modified>
  <cp:revision>198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